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sldIdLst>
    <p:sldId id="256" r:id="rId3"/>
    <p:sldId id="267" r:id="rId4"/>
    <p:sldId id="310" r:id="rId5"/>
    <p:sldId id="302" r:id="rId6"/>
    <p:sldId id="295" r:id="rId7"/>
    <p:sldId id="301" r:id="rId8"/>
    <p:sldId id="282" r:id="rId9"/>
    <p:sldId id="296" r:id="rId10"/>
    <p:sldId id="308" r:id="rId11"/>
    <p:sldId id="307" r:id="rId12"/>
    <p:sldId id="309" r:id="rId13"/>
    <p:sldId id="294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8" autoAdjust="0"/>
  </p:normalViewPr>
  <p:slideViewPr>
    <p:cSldViewPr>
      <p:cViewPr varScale="1">
        <p:scale>
          <a:sx n="48" d="100"/>
          <a:sy n="48" d="100"/>
        </p:scale>
        <p:origin x="-11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1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36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3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12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15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6522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7861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8660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91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2927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3695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2495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6F661-5E18-4C20-9BE8-7AE4E9989BF1}" type="datetimeFigureOut">
              <a:rPr lang="en-US" smtClean="0"/>
              <a:pPr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FD55D-2100-4724-8F7D-B18465C1C2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advClick="0" advTm="15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A5499-015B-47BF-88D1-6D717839AAE0}" type="datetimeFigureOut">
              <a:rPr lang="en-US" smtClean="0"/>
              <a:t>6/23/2011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1FFFB7-B33C-40EB-A51D-F84721507F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223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rebeccadavisdance" TargetMode="External"/><Relationship Id="rId2" Type="http://schemas.openxmlformats.org/officeDocument/2006/relationships/hyperlink" Target="http://www.rebeccadavisdanc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youtube.com/rebeccadavisdance#p/c/0A97EC7B1ED66D7C/3/6g8lgRqgL1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514600"/>
            <a:ext cx="8153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Creative Arts </a:t>
            </a:r>
            <a:br>
              <a:rPr lang="en-US" b="1" dirty="0" smtClean="0"/>
            </a:br>
            <a:r>
              <a:rPr lang="en-US" b="1" dirty="0" smtClean="0"/>
              <a:t>Water Conservation Program:</a:t>
            </a:r>
            <a:br>
              <a:rPr lang="en-US" b="1" dirty="0" smtClean="0"/>
            </a:br>
            <a:r>
              <a:rPr lang="en-US" b="1" dirty="0" smtClean="0"/>
              <a:t>Community Awareness &amp; </a:t>
            </a:r>
            <a:br>
              <a:rPr lang="en-US" b="1" dirty="0" smtClean="0"/>
            </a:br>
            <a:r>
              <a:rPr lang="en-US" b="1" dirty="0" smtClean="0"/>
              <a:t>Public Performance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r>
              <a:rPr lang="en-US" dirty="0" smtClean="0"/>
              <a:t>June 8, 2011</a:t>
            </a:r>
            <a:endParaRPr lang="en-US" dirty="0"/>
          </a:p>
          <a:p>
            <a:r>
              <a:rPr lang="en-US" dirty="0" smtClean="0"/>
              <a:t>www.rebeccadavisdance.com</a:t>
            </a:r>
            <a:endParaRPr lang="en-US" dirty="0"/>
          </a:p>
        </p:txBody>
      </p:sp>
      <p:pic>
        <p:nvPicPr>
          <p:cNvPr id="5" name="Picture 4" descr="davis_logo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304801"/>
            <a:ext cx="4828032" cy="16787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ublic\Pictures\JaneKoorts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33400"/>
            <a:ext cx="4038600" cy="576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Background: RDDC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593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Not-for-profit organization founded in 2005 (USA)</a:t>
            </a:r>
          </a:p>
          <a:p>
            <a:r>
              <a:rPr lang="en-US" dirty="0" smtClean="0"/>
              <a:t>Mission: to build sustainable projects in developing and post-conflict countries using dance training, performance and exchange as a tool of reconciliation in conjunction with community revitalization and economic development</a:t>
            </a:r>
          </a:p>
          <a:p>
            <a:pPr algn="ctr"/>
            <a:r>
              <a:rPr lang="en-US" dirty="0" smtClean="0"/>
              <a:t>Existing projects: Rwanda, Bosnia-Herzegovina, Guinea, USA</a:t>
            </a:r>
          </a:p>
          <a:p>
            <a:r>
              <a:rPr lang="en-US" dirty="0" smtClean="0"/>
              <a:t>Professional USA Touring Repertoire: Antigone (2006), Helen Keller (2007), Darfur (2008), Greed: The Tale of Enron (2009), Van Gogh (2009), Braving the New World (2010)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0967963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Guinea\Photos\IMGP09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72800" y="-8229600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Public\Pictures\JillianMitche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52400"/>
            <a:ext cx="32004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Rwanda\Abahungu 2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505199"/>
            <a:ext cx="4673600" cy="3255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Rwanda\Differences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"/>
            <a:ext cx="4500563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166086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724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b="1" dirty="0" smtClean="0"/>
              <a:t>Rebecca Davis - Artistic Director</a:t>
            </a:r>
          </a:p>
          <a:p>
            <a:pPr algn="ctr">
              <a:buNone/>
            </a:pPr>
            <a:r>
              <a:rPr lang="en-US" dirty="0" smtClean="0"/>
              <a:t>davis@rebeccadavisdance.com</a:t>
            </a:r>
          </a:p>
          <a:p>
            <a:pPr algn="ctr">
              <a:buNone/>
            </a:pPr>
            <a:r>
              <a:rPr lang="en-US" dirty="0" smtClean="0"/>
              <a:t>USA: +1 215 840 3890</a:t>
            </a:r>
          </a:p>
          <a:p>
            <a:pPr algn="ctr">
              <a:buNone/>
            </a:pPr>
            <a:r>
              <a:rPr lang="en-US" dirty="0" smtClean="0">
                <a:hlinkClick r:id="rId2"/>
              </a:rPr>
              <a:t>www.rebeccadavisdance.com</a:t>
            </a:r>
            <a:endParaRPr lang="en-US" dirty="0" smtClean="0"/>
          </a:p>
          <a:p>
            <a:pPr algn="ctr">
              <a:buNone/>
            </a:pPr>
            <a:r>
              <a:rPr lang="en-US" dirty="0" smtClean="0">
                <a:hlinkClick r:id="rId3"/>
              </a:rPr>
              <a:t>www.youtube.com/rebeccadavisdance</a:t>
            </a:r>
            <a:endParaRPr lang="en-US" dirty="0" smtClean="0"/>
          </a:p>
          <a:p>
            <a:pPr algn="ctr">
              <a:buNone/>
            </a:pPr>
            <a:r>
              <a:rPr lang="en-US" dirty="0" smtClean="0"/>
              <a:t>VIDEO of “The Water Project” in Rwanda (2010):</a:t>
            </a:r>
          </a:p>
          <a:p>
            <a:pPr algn="ctr">
              <a:buNone/>
            </a:pP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www.youtube.com/rebeccadavisdance#p/c/0A97EC7B1ED66D7C/3/6g8lgRqgL1A</a:t>
            </a: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/>
          </a:p>
        </p:txBody>
      </p:sp>
      <p:pic>
        <p:nvPicPr>
          <p:cNvPr id="4" name="Picture 3" descr="davis_logo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95762" y="228600"/>
            <a:ext cx="5498607" cy="1752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Educating Through the Arts</a:t>
            </a:r>
            <a:endParaRPr lang="en-US" b="1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8153400" cy="259080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Rebecca Davis Dance Company (RDDC) has developed a program  that uses dance as a tool of youth engagement to raise awareness among individuals and communities on the importance and scarcity of water.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304800" y="3657601"/>
            <a:ext cx="2971800" cy="304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The program serves as a model that can be replicated for other issues such as HIV prevention and gender-based violence.</a:t>
            </a:r>
            <a:endParaRPr lang="en-US" dirty="0"/>
          </a:p>
        </p:txBody>
      </p:sp>
      <p:pic>
        <p:nvPicPr>
          <p:cNvPr id="2050" name="Picture 2" descr="D:\Photos &amp; Video - Eric's camera\Nov. 25 - rehearsal\Photos\P11202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5418667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Photos - Rebecca's camera\IMGP025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" t="12572" r="48560" b="11486"/>
          <a:stretch/>
        </p:blipFill>
        <p:spPr bwMode="auto">
          <a:xfrm>
            <a:off x="-1" y="0"/>
            <a:ext cx="4181061" cy="4366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Photos &amp; Video - Eric's camera\Nov. 25 - rehearsal\Photos\P1120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1" y="3505200"/>
            <a:ext cx="5932418" cy="335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Photos - Rebecca's camera\IMGP024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061" y="0"/>
            <a:ext cx="4953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Photos - Rebecca's camera\IMGP03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645013" y="3586369"/>
            <a:ext cx="3787635" cy="3190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9012132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Community Education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RDDC has developed a program that utilizes the power of dance-theatre to improve water conservation in villages where a lack of water affects the overall level of health of the population</a:t>
            </a:r>
          </a:p>
          <a:p>
            <a:r>
              <a:rPr lang="en-US" dirty="0" smtClean="0"/>
              <a:t>Children participate in dynamic dance workshops that integrate lessons of water practices and health with movement and choreography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228467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groupsmal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857249" y="-381000"/>
            <a:ext cx="10315576" cy="7239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Objectives of Community Component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To improve the health of community villages through better water practices</a:t>
            </a:r>
          </a:p>
          <a:p>
            <a:r>
              <a:rPr lang="en-US" dirty="0" smtClean="0"/>
              <a:t>To increase water conservation by increasing the efficiency of water usage in multiple countries</a:t>
            </a:r>
          </a:p>
          <a:p>
            <a:r>
              <a:rPr lang="en-US" dirty="0" smtClean="0"/>
              <a:t>To engage 500 children in 5 different communities over 12 months</a:t>
            </a:r>
          </a:p>
          <a:p>
            <a:r>
              <a:rPr lang="en-US" dirty="0" smtClean="0"/>
              <a:t>To present children’s dance-theatre works about water to 10,000 – 15,000 adults over 12 months</a:t>
            </a:r>
            <a:endParaRPr lang="en-US" dirty="0"/>
          </a:p>
        </p:txBody>
      </p:sp>
      <p:pic>
        <p:nvPicPr>
          <p:cNvPr id="5" name="Picture 4" descr="IMGA01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495800" y="1143000"/>
            <a:ext cx="31496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Content Placeholder 6" descr="IMGA015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334000" y="3733800"/>
            <a:ext cx="36576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82056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Structure of Community Component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19200"/>
            <a:ext cx="5029200" cy="5334000"/>
          </a:xfrm>
        </p:spPr>
        <p:txBody>
          <a:bodyPr>
            <a:normAutofit fontScale="25000" lnSpcReduction="20000"/>
          </a:bodyPr>
          <a:lstStyle/>
          <a:p>
            <a:r>
              <a:rPr lang="en-US" sz="9600" dirty="0" smtClean="0"/>
              <a:t>RDDC engages 100 children in a community to participate in a 6-week dance workshop</a:t>
            </a:r>
          </a:p>
          <a:p>
            <a:r>
              <a:rPr lang="en-US" sz="9600" dirty="0" smtClean="0"/>
              <a:t>Each workshop includes a technical dance class followed by a group conversation about water practices in the village</a:t>
            </a:r>
          </a:p>
          <a:p>
            <a:r>
              <a:rPr lang="en-US" sz="9600" dirty="0" smtClean="0"/>
              <a:t>Students contribute ideas to how water could be better managed and these solutions become the substance of a dance-theatre choreographic work that is presented by the children to the wider adult community at the conclusion of the program.  Thus, children become informed educators.</a:t>
            </a:r>
            <a:r>
              <a:rPr lang="en-US" sz="11200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3962400"/>
            <a:ext cx="2840516" cy="2133600"/>
          </a:xfrm>
        </p:spPr>
      </p:pic>
      <p:pic>
        <p:nvPicPr>
          <p:cNvPr id="2050" name="Picture 2" descr="D:\Rwanda\Armreachsmal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30626"/>
            <a:ext cx="2819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ry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153" y="0"/>
            <a:ext cx="9251153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Public\Pictures\smallzebra_rddc_white-37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8565" y="-36443"/>
            <a:ext cx="10971282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679662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</TotalTime>
  <Words>374</Words>
  <Application>Microsoft Office PowerPoint</Application>
  <PresentationFormat>On-screen Show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Custom Design</vt:lpstr>
      <vt:lpstr>  Creative Arts  Water Conservation Program: Community Awareness &amp;  Public Performance </vt:lpstr>
      <vt:lpstr>Educating Through the Arts</vt:lpstr>
      <vt:lpstr>PowerPoint Presentation</vt:lpstr>
      <vt:lpstr>Community Education</vt:lpstr>
      <vt:lpstr>PowerPoint Presentation</vt:lpstr>
      <vt:lpstr>Objectives of Community Component</vt:lpstr>
      <vt:lpstr>Structure of Community Component</vt:lpstr>
      <vt:lpstr>PowerPoint Presentation</vt:lpstr>
      <vt:lpstr>PowerPoint Presentation</vt:lpstr>
      <vt:lpstr>Background: RDDC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Rebecca Davis</dc:creator>
  <cp:lastModifiedBy>Rebecca</cp:lastModifiedBy>
  <cp:revision>99</cp:revision>
  <dcterms:created xsi:type="dcterms:W3CDTF">2009-10-07T23:02:55Z</dcterms:created>
  <dcterms:modified xsi:type="dcterms:W3CDTF">2011-06-23T12:48:52Z</dcterms:modified>
</cp:coreProperties>
</file>